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26" r:id="rId2"/>
  </p:sldMasterIdLst>
  <p:sldIdLst>
    <p:sldId id="324" r:id="rId3"/>
    <p:sldId id="261" r:id="rId4"/>
    <p:sldId id="268" r:id="rId5"/>
    <p:sldId id="276" r:id="rId6"/>
    <p:sldId id="326" r:id="rId7"/>
    <p:sldId id="333" r:id="rId8"/>
    <p:sldId id="277" r:id="rId9"/>
    <p:sldId id="327" r:id="rId10"/>
    <p:sldId id="328" r:id="rId11"/>
    <p:sldId id="329" r:id="rId12"/>
    <p:sldId id="330" r:id="rId13"/>
    <p:sldId id="331" r:id="rId14"/>
    <p:sldId id="332" r:id="rId15"/>
    <p:sldId id="334" r:id="rId16"/>
    <p:sldId id="279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2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D441AFD6-D0BE-4715-B8B8-03603A00D9B1}">
          <p14:sldIdLst>
            <p14:sldId id="324"/>
            <p14:sldId id="261"/>
            <p14:sldId id="268"/>
            <p14:sldId id="276"/>
            <p14:sldId id="326"/>
            <p14:sldId id="333"/>
            <p14:sldId id="277"/>
            <p14:sldId id="327"/>
            <p14:sldId id="328"/>
            <p14:sldId id="329"/>
            <p14:sldId id="330"/>
            <p14:sldId id="331"/>
            <p14:sldId id="332"/>
            <p14:sldId id="334"/>
            <p14:sldId id="279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pos="256" userDrawn="1">
          <p15:clr>
            <a:srgbClr val="A4A3A4"/>
          </p15:clr>
        </p15:guide>
        <p15:guide id="4" orient="horz" pos="263" userDrawn="1">
          <p15:clr>
            <a:srgbClr val="A4A3A4"/>
          </p15:clr>
        </p15:guide>
        <p15:guide id="5" pos="7400" userDrawn="1">
          <p15:clr>
            <a:srgbClr val="A4A3A4"/>
          </p15:clr>
        </p15:guide>
        <p15:guide id="6" orient="horz" pos="40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D2B1"/>
    <a:srgbClr val="ECFF88"/>
    <a:srgbClr val="00BCD4"/>
    <a:srgbClr val="429AE2"/>
    <a:srgbClr val="E8ECEB"/>
    <a:srgbClr val="99A6AF"/>
    <a:srgbClr val="393D50"/>
    <a:srgbClr val="2C2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94712" autoAdjust="0"/>
  </p:normalViewPr>
  <p:slideViewPr>
    <p:cSldViewPr snapToGrid="0" snapToObjects="1">
      <p:cViewPr varScale="1">
        <p:scale>
          <a:sx n="104" d="100"/>
          <a:sy n="104" d="100"/>
        </p:scale>
        <p:origin x="648" y="108"/>
      </p:cViewPr>
      <p:guideLst>
        <p:guide orient="horz" pos="2159"/>
        <p:guide pos="3839"/>
        <p:guide pos="256"/>
        <p:guide orient="horz" pos="263"/>
        <p:guide pos="7400"/>
        <p:guide orient="horz" pos="405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46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239709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5DC7EA-252D-4C0C-8609-F87D5011CE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8568" y="0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FC2EAE-8775-4EFF-898C-F4704F880F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58568" y="2311154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7FB691-4D39-478E-9592-3CFE0DB6730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58568" y="4622312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2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2CF2AA-34FA-48D9-B650-0ACDEF310C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9780" y="1429385"/>
            <a:ext cx="3386213" cy="4555416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3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73AD76-2E22-4012-A273-380BB46F60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534" y="1481984"/>
            <a:ext cx="5198056" cy="239126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09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1EF937-72C9-44FA-A7AE-223ECBF143B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1531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72FB2A-3C02-4858-A97B-3518908BB9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6624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7F50742-E545-448D-A10E-4A68071AA3A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1618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A3C95E8-2A05-40AD-AF3B-DC379BF7C4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9430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878B9B-BFA5-41D3-9E22-6A155A30DAD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4425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91CC54A-4AA9-4D68-A25D-73B26405A91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9517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BF17874-32C9-488E-95CE-0BB24BDEFC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4512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74AAA50-23AD-45C3-8A80-A2CCB436F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6537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2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627182C-9D0B-410F-9F3E-FFA7FF2898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2129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976A97D-1E85-4BF0-AD27-FE9D67E320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1333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93035D-1588-48A2-A9FA-8C22F3795C1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2129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5FE19FC-015A-4AA2-BCC7-DE6DB5B80E5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1333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30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7BAE8305-3CA0-4E72-A2B0-D5C6A34C8B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47803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87F37F1C-086D-454A-8E7E-BEEB515B35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1354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69A69662-5465-44DE-A6B8-AC82141E0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6B8942C5-5A95-472B-9D9D-22AD12D70A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1354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4">
            <a:extLst>
              <a:ext uri="{FF2B5EF4-FFF2-40B4-BE49-F238E27FC236}">
                <a16:creationId xmlns:a16="http://schemas.microsoft.com/office/drawing/2014/main" id="{4D60BC0E-012B-4569-A765-BAD6FC32A0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7803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4">
            <a:extLst>
              <a:ext uri="{FF2B5EF4-FFF2-40B4-BE49-F238E27FC236}">
                <a16:creationId xmlns:a16="http://schemas.microsoft.com/office/drawing/2014/main" id="{D489F4EE-77DA-4EAC-A0B4-BB5F9F582D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31354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1333337-6732-49A9-9D10-7303F9216E44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25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7CAD1-6C0B-425F-A749-1EDB85ACE1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5572749" cy="7923916"/>
          </a:xfrm>
          <a:custGeom>
            <a:avLst/>
            <a:gdLst>
              <a:gd name="connsiteX0" fmla="*/ 5572749 w 5572749"/>
              <a:gd name="connsiteY0" fmla="*/ 5097916 h 7923916"/>
              <a:gd name="connsiteX1" fmla="*/ 5572749 w 5572749"/>
              <a:gd name="connsiteY1" fmla="*/ 7467391 h 7923916"/>
              <a:gd name="connsiteX2" fmla="*/ 2883551 w 5572749"/>
              <a:gd name="connsiteY2" fmla="*/ 7923916 h 7923916"/>
              <a:gd name="connsiteX3" fmla="*/ 2883551 w 5572749"/>
              <a:gd name="connsiteY3" fmla="*/ 5554442 h 7923916"/>
              <a:gd name="connsiteX4" fmla="*/ 2689198 w 5572749"/>
              <a:gd name="connsiteY4" fmla="*/ 5097916 h 7923916"/>
              <a:gd name="connsiteX5" fmla="*/ 2689198 w 5572749"/>
              <a:gd name="connsiteY5" fmla="*/ 7467391 h 7923916"/>
              <a:gd name="connsiteX6" fmla="*/ 0 w 5572749"/>
              <a:gd name="connsiteY6" fmla="*/ 7923916 h 7923916"/>
              <a:gd name="connsiteX7" fmla="*/ 0 w 5572749"/>
              <a:gd name="connsiteY7" fmla="*/ 5554442 h 7923916"/>
              <a:gd name="connsiteX8" fmla="*/ 2689198 w 5572749"/>
              <a:gd name="connsiteY8" fmla="*/ 2543388 h 7923916"/>
              <a:gd name="connsiteX9" fmla="*/ 2689198 w 5572749"/>
              <a:gd name="connsiteY9" fmla="*/ 4912862 h 7923916"/>
              <a:gd name="connsiteX10" fmla="*/ 0 w 5572749"/>
              <a:gd name="connsiteY10" fmla="*/ 5369387 h 7923916"/>
              <a:gd name="connsiteX11" fmla="*/ 0 w 5572749"/>
              <a:gd name="connsiteY11" fmla="*/ 2999913 h 7923916"/>
              <a:gd name="connsiteX12" fmla="*/ 5572749 w 5572749"/>
              <a:gd name="connsiteY12" fmla="*/ 2543387 h 7923916"/>
              <a:gd name="connsiteX13" fmla="*/ 5572749 w 5572749"/>
              <a:gd name="connsiteY13" fmla="*/ 4912862 h 7923916"/>
              <a:gd name="connsiteX14" fmla="*/ 2883551 w 5572749"/>
              <a:gd name="connsiteY14" fmla="*/ 5369387 h 7923916"/>
              <a:gd name="connsiteX15" fmla="*/ 2883551 w 5572749"/>
              <a:gd name="connsiteY15" fmla="*/ 2999913 h 7923916"/>
              <a:gd name="connsiteX16" fmla="*/ 2689198 w 5572749"/>
              <a:gd name="connsiteY16" fmla="*/ 1 h 7923916"/>
              <a:gd name="connsiteX17" fmla="*/ 2689198 w 5572749"/>
              <a:gd name="connsiteY17" fmla="*/ 2369475 h 7923916"/>
              <a:gd name="connsiteX18" fmla="*/ 0 w 5572749"/>
              <a:gd name="connsiteY18" fmla="*/ 2826000 h 7923916"/>
              <a:gd name="connsiteX19" fmla="*/ 0 w 5572749"/>
              <a:gd name="connsiteY19" fmla="*/ 456526 h 7923916"/>
              <a:gd name="connsiteX20" fmla="*/ 5572749 w 5572749"/>
              <a:gd name="connsiteY20" fmla="*/ 0 h 7923916"/>
              <a:gd name="connsiteX21" fmla="*/ 5572749 w 5572749"/>
              <a:gd name="connsiteY21" fmla="*/ 2369475 h 7923916"/>
              <a:gd name="connsiteX22" fmla="*/ 2883551 w 5572749"/>
              <a:gd name="connsiteY22" fmla="*/ 2826000 h 7923916"/>
              <a:gd name="connsiteX23" fmla="*/ 2883551 w 5572749"/>
              <a:gd name="connsiteY23" fmla="*/ 456526 h 792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2749" h="7923916">
                <a:moveTo>
                  <a:pt x="5572749" y="5097916"/>
                </a:moveTo>
                <a:lnTo>
                  <a:pt x="5572749" y="7467391"/>
                </a:lnTo>
                <a:lnTo>
                  <a:pt x="2883551" y="7923916"/>
                </a:lnTo>
                <a:lnTo>
                  <a:pt x="2883551" y="5554442"/>
                </a:lnTo>
                <a:close/>
                <a:moveTo>
                  <a:pt x="2689198" y="5097916"/>
                </a:moveTo>
                <a:lnTo>
                  <a:pt x="2689198" y="7467391"/>
                </a:lnTo>
                <a:lnTo>
                  <a:pt x="0" y="7923916"/>
                </a:lnTo>
                <a:lnTo>
                  <a:pt x="0" y="5554442"/>
                </a:lnTo>
                <a:close/>
                <a:moveTo>
                  <a:pt x="2689198" y="2543388"/>
                </a:moveTo>
                <a:lnTo>
                  <a:pt x="2689198" y="4912862"/>
                </a:lnTo>
                <a:lnTo>
                  <a:pt x="0" y="5369387"/>
                </a:lnTo>
                <a:lnTo>
                  <a:pt x="0" y="2999913"/>
                </a:lnTo>
                <a:close/>
                <a:moveTo>
                  <a:pt x="5572749" y="2543387"/>
                </a:moveTo>
                <a:lnTo>
                  <a:pt x="5572749" y="4912862"/>
                </a:lnTo>
                <a:lnTo>
                  <a:pt x="2883551" y="5369387"/>
                </a:lnTo>
                <a:lnTo>
                  <a:pt x="2883551" y="2999913"/>
                </a:lnTo>
                <a:close/>
                <a:moveTo>
                  <a:pt x="2689198" y="1"/>
                </a:moveTo>
                <a:lnTo>
                  <a:pt x="2689198" y="2369475"/>
                </a:lnTo>
                <a:lnTo>
                  <a:pt x="0" y="2826000"/>
                </a:lnTo>
                <a:lnTo>
                  <a:pt x="0" y="456526"/>
                </a:lnTo>
                <a:close/>
                <a:moveTo>
                  <a:pt x="5572749" y="0"/>
                </a:moveTo>
                <a:lnTo>
                  <a:pt x="5572749" y="2369475"/>
                </a:lnTo>
                <a:lnTo>
                  <a:pt x="2883551" y="2826000"/>
                </a:lnTo>
                <a:lnTo>
                  <a:pt x="2883551" y="4565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12857A-FA01-4F15-BFC4-268862B00096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63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B5F53574-1B21-4488-86E6-CA7AA06E7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107" y="1428720"/>
            <a:ext cx="4445498" cy="4458754"/>
          </a:xfrm>
          <a:custGeom>
            <a:avLst/>
            <a:gdLst>
              <a:gd name="connsiteX0" fmla="*/ 0 w 4445498"/>
              <a:gd name="connsiteY0" fmla="*/ 2694085 h 4458754"/>
              <a:gd name="connsiteX1" fmla="*/ 2348671 w 4445498"/>
              <a:gd name="connsiteY1" fmla="*/ 2694085 h 4458754"/>
              <a:gd name="connsiteX2" fmla="*/ 2348671 w 4445498"/>
              <a:gd name="connsiteY2" fmla="*/ 4458754 h 4458754"/>
              <a:gd name="connsiteX3" fmla="*/ 0 w 4445498"/>
              <a:gd name="connsiteY3" fmla="*/ 4458754 h 4458754"/>
              <a:gd name="connsiteX4" fmla="*/ 2683996 w 4445498"/>
              <a:gd name="connsiteY4" fmla="*/ 2106919 h 4458754"/>
              <a:gd name="connsiteX5" fmla="*/ 3858332 w 4445498"/>
              <a:gd name="connsiteY5" fmla="*/ 2106919 h 4458754"/>
              <a:gd name="connsiteX6" fmla="*/ 3858332 w 4445498"/>
              <a:gd name="connsiteY6" fmla="*/ 3281255 h 4458754"/>
              <a:gd name="connsiteX7" fmla="*/ 2683996 w 4445498"/>
              <a:gd name="connsiteY7" fmla="*/ 3281255 h 4458754"/>
              <a:gd name="connsiteX8" fmla="*/ 2683996 w 4445498"/>
              <a:gd name="connsiteY8" fmla="*/ 1 h 4458754"/>
              <a:gd name="connsiteX9" fmla="*/ 4445498 w 4445498"/>
              <a:gd name="connsiteY9" fmla="*/ 1 h 4458754"/>
              <a:gd name="connsiteX10" fmla="*/ 4445498 w 4445498"/>
              <a:gd name="connsiteY10" fmla="*/ 1761503 h 4458754"/>
              <a:gd name="connsiteX11" fmla="*/ 2683996 w 4445498"/>
              <a:gd name="connsiteY11" fmla="*/ 1761503 h 4458754"/>
              <a:gd name="connsiteX12" fmla="*/ 587171 w 4445498"/>
              <a:gd name="connsiteY12" fmla="*/ 0 h 4458754"/>
              <a:gd name="connsiteX13" fmla="*/ 2348673 w 4445498"/>
              <a:gd name="connsiteY13" fmla="*/ 0 h 4458754"/>
              <a:gd name="connsiteX14" fmla="*/ 2348673 w 4445498"/>
              <a:gd name="connsiteY14" fmla="*/ 2348669 h 4458754"/>
              <a:gd name="connsiteX15" fmla="*/ 587171 w 4445498"/>
              <a:gd name="connsiteY15" fmla="*/ 2348669 h 44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5498" h="4458754">
                <a:moveTo>
                  <a:pt x="0" y="2694085"/>
                </a:moveTo>
                <a:lnTo>
                  <a:pt x="2348671" y="2694085"/>
                </a:lnTo>
                <a:lnTo>
                  <a:pt x="2348671" y="4458754"/>
                </a:lnTo>
                <a:lnTo>
                  <a:pt x="0" y="4458754"/>
                </a:lnTo>
                <a:close/>
                <a:moveTo>
                  <a:pt x="2683996" y="2106919"/>
                </a:moveTo>
                <a:lnTo>
                  <a:pt x="3858332" y="2106919"/>
                </a:lnTo>
                <a:lnTo>
                  <a:pt x="3858332" y="3281255"/>
                </a:lnTo>
                <a:lnTo>
                  <a:pt x="2683996" y="3281255"/>
                </a:lnTo>
                <a:close/>
                <a:moveTo>
                  <a:pt x="2683996" y="1"/>
                </a:moveTo>
                <a:lnTo>
                  <a:pt x="4445498" y="1"/>
                </a:lnTo>
                <a:lnTo>
                  <a:pt x="4445498" y="1761503"/>
                </a:lnTo>
                <a:lnTo>
                  <a:pt x="2683996" y="1761503"/>
                </a:lnTo>
                <a:close/>
                <a:moveTo>
                  <a:pt x="587171" y="0"/>
                </a:moveTo>
                <a:lnTo>
                  <a:pt x="2348673" y="0"/>
                </a:lnTo>
                <a:lnTo>
                  <a:pt x="2348673" y="2348669"/>
                </a:lnTo>
                <a:lnTo>
                  <a:pt x="587171" y="23486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8246E7-1DC9-4B97-836F-56DBE03582DE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14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29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8258630-745C-4DAF-B9D9-65090959DD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14360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C8C1E9-20AF-47FD-BDBF-5C5441F883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1745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F33FEDF-B8B0-4388-BA09-B0CB583664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82718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A2CB93-587B-4C1B-8BE9-AC2D185EAB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0752" y="2047670"/>
            <a:ext cx="1965266" cy="3459895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AC5AC2C-182C-4368-AC70-F5377407C3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4724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8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02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59ABE9B-A895-49DA-BCA1-BC0E7715DB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6097" y="2653052"/>
            <a:ext cx="1636532" cy="20403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8FB9B92-64E1-47F6-A07B-DF7E96FB0F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57449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98FF16D-471F-4F24-BD08-E87F2E78E0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848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8C03F9-BBD0-4488-BC03-EFA6978AA0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86871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6F003D-12B1-4E24-9082-C4C72CB88A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52994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9913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A92DA20C-C6C8-423D-979F-075301B7E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40117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3D8E2213-7C3E-40E5-AB56-872442DE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91005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7A650009-7A1B-47EE-82D0-7680012E76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714" y="1740805"/>
            <a:ext cx="4465824" cy="2789174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47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6A48890-5452-42D5-93B2-CB1D057E0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04840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D616F65C-FDED-44E6-B091-86687F43A5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16196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C266B2B8-848B-4C35-AD6D-C61FB2D6B0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64372" y="2999358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5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DB9F7B-0C0D-4574-91E1-0BB0E49C4A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603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ED3104-2AB9-42AD-95FC-2D51190B41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87890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CD642A-D413-44FA-92CB-475D45D673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83869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F1BD4D-3960-4926-9512-601B22F168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9156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26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03AE-ED97-4F27-8AEF-FD83A43E817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4862" y="1651598"/>
            <a:ext cx="2782276" cy="278227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92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BED6E-D8A2-475F-8411-9F8137B1B5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588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4EFF58-431A-4FE4-A38A-F32F81017D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916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5C33B18-F7A0-40DB-9DBD-56E90C6F70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714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58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3A3926D-B083-447D-8E42-B4EE6F725B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7201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7FD16D7-CDE2-44AE-A9F7-0832534C6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7243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0909B1B-26C3-4B90-907B-3CEB4F348B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7201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1BAF76C-F6D4-4C87-88CE-A283E3642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243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99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11BCA7-FCC2-49F6-B3BC-7E9122713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779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7ECD762-C57C-4FAC-A738-B01D1135E9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3827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FF32DB-A09F-4EFA-A16A-72DD10FB50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81779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75481F-82B8-4617-A189-8CEB2FA7D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3827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03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5ED468A-5C1C-4CDE-945A-5A4B6E2C1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869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0366F2E-BA7C-4DE9-89F9-ACB130C27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892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C5220F-343E-40E6-A4AD-FEA64BB8D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9476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5A30AEC-0F5D-4110-83FC-DE3A276EA2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439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15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F77C6C-1CD4-4D88-8EAD-05F7FCDABC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595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A02097-0A85-4898-BC69-B6707FBAD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240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2B7247B-A2E1-416D-B2CF-A9A11BD40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52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384708A-3AE4-4C63-96C8-463C0969C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3601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FA21231-240E-4F0B-9F6F-43A2341E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8886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BEA64B-DF77-4367-B86B-F98960E71A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33719" y="1075015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E4F114-2799-4BEB-9B7A-C916C3AC03B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825" y="3986513"/>
            <a:ext cx="4874458" cy="649901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48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F9EA13-AC1E-47AA-B037-77E9EE70B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9696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340B6A-9ADA-4A7E-88C8-601643D8D4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4894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246950-8752-460D-8928-EF32D2F871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7006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28F1B5-C915-45BF-AE63-7E55E97629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696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4E5562-8C43-48D7-813A-22E9EC7192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4894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0AD035-349F-4288-A902-9CF1AAA9173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67006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8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EA213-A437-46B1-8D86-E063559BEF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0175" y="1812072"/>
            <a:ext cx="1771650" cy="177165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4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73B75-9FB9-4B09-AAAA-D7EAE5D79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1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49E9F6-A8F6-449D-B8CB-29E4789FD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366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8E2FBE2-0C33-4718-A895-DFB097DF41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21102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36E8F6B-88CE-46CF-BA58-54C70D912D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3630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3D1BE97-7441-45F0-B376-DF72F70F91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10" y="321018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624ADF6-79CB-461F-90E0-E8C7E3C38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1798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93DE71-6ED9-4319-968E-B507F99382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19307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D58DF93-5A80-4FA7-803F-286088356B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16308" y="3206998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DCE2498-A336-4F3E-974F-0BEF1060EB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4480" y="1601942"/>
            <a:ext cx="1361005" cy="29692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45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840CE84-1EF6-471C-9EF0-9771465059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0" y="1598754"/>
            <a:ext cx="10973196" cy="2972435"/>
          </a:xfrm>
          <a:custGeom>
            <a:avLst/>
            <a:gdLst>
              <a:gd name="connsiteX0" fmla="*/ 9612191 w 10973196"/>
              <a:gd name="connsiteY0" fmla="*/ 1611430 h 2972435"/>
              <a:gd name="connsiteX1" fmla="*/ 10973196 w 10973196"/>
              <a:gd name="connsiteY1" fmla="*/ 1611430 h 2972435"/>
              <a:gd name="connsiteX2" fmla="*/ 10973196 w 10973196"/>
              <a:gd name="connsiteY2" fmla="*/ 2972435 h 2972435"/>
              <a:gd name="connsiteX3" fmla="*/ 9612191 w 10973196"/>
              <a:gd name="connsiteY3" fmla="*/ 2972435 h 2972435"/>
              <a:gd name="connsiteX4" fmla="*/ 3204720 w 10973196"/>
              <a:gd name="connsiteY4" fmla="*/ 1611430 h 2972435"/>
              <a:gd name="connsiteX5" fmla="*/ 4565724 w 10973196"/>
              <a:gd name="connsiteY5" fmla="*/ 1611430 h 2972435"/>
              <a:gd name="connsiteX6" fmla="*/ 4565724 w 10973196"/>
              <a:gd name="connsiteY6" fmla="*/ 2972435 h 2972435"/>
              <a:gd name="connsiteX7" fmla="*/ 3204720 w 10973196"/>
              <a:gd name="connsiteY7" fmla="*/ 2972435 h 2972435"/>
              <a:gd name="connsiteX8" fmla="*/ 0 w 10973196"/>
              <a:gd name="connsiteY8" fmla="*/ 1611430 h 2972435"/>
              <a:gd name="connsiteX9" fmla="*/ 2962800 w 10973196"/>
              <a:gd name="connsiteY9" fmla="*/ 1611430 h 2972435"/>
              <a:gd name="connsiteX10" fmla="*/ 2962800 w 10973196"/>
              <a:gd name="connsiteY10" fmla="*/ 2972435 h 2972435"/>
              <a:gd name="connsiteX11" fmla="*/ 0 w 10973196"/>
              <a:gd name="connsiteY11" fmla="*/ 2972435 h 2972435"/>
              <a:gd name="connsiteX12" fmla="*/ 6407397 w 10973196"/>
              <a:gd name="connsiteY12" fmla="*/ 1608244 h 2972435"/>
              <a:gd name="connsiteX13" fmla="*/ 9370197 w 10973196"/>
              <a:gd name="connsiteY13" fmla="*/ 1608244 h 2972435"/>
              <a:gd name="connsiteX14" fmla="*/ 9370197 w 10973196"/>
              <a:gd name="connsiteY14" fmla="*/ 2969249 h 2972435"/>
              <a:gd name="connsiteX15" fmla="*/ 6407397 w 10973196"/>
              <a:gd name="connsiteY15" fmla="*/ 2969249 h 2972435"/>
              <a:gd name="connsiteX16" fmla="*/ 6408455 w 10973196"/>
              <a:gd name="connsiteY16" fmla="*/ 3188 h 2972435"/>
              <a:gd name="connsiteX17" fmla="*/ 7769460 w 10973196"/>
              <a:gd name="connsiteY17" fmla="*/ 3188 h 2972435"/>
              <a:gd name="connsiteX18" fmla="*/ 7769460 w 10973196"/>
              <a:gd name="connsiteY18" fmla="*/ 1364193 h 2972435"/>
              <a:gd name="connsiteX19" fmla="*/ 6408455 w 10973196"/>
              <a:gd name="connsiteY19" fmla="*/ 1364193 h 2972435"/>
              <a:gd name="connsiteX20" fmla="*/ 4805569 w 10973196"/>
              <a:gd name="connsiteY20" fmla="*/ 3188 h 2972435"/>
              <a:gd name="connsiteX21" fmla="*/ 6166574 w 10973196"/>
              <a:gd name="connsiteY21" fmla="*/ 3188 h 2972435"/>
              <a:gd name="connsiteX22" fmla="*/ 6166574 w 10973196"/>
              <a:gd name="connsiteY22" fmla="*/ 2972435 h 2972435"/>
              <a:gd name="connsiteX23" fmla="*/ 4805569 w 10973196"/>
              <a:gd name="connsiteY23" fmla="*/ 2972435 h 2972435"/>
              <a:gd name="connsiteX24" fmla="*/ 1 w 10973196"/>
              <a:gd name="connsiteY24" fmla="*/ 3188 h 2972435"/>
              <a:gd name="connsiteX25" fmla="*/ 1361006 w 10973196"/>
              <a:gd name="connsiteY25" fmla="*/ 3188 h 2972435"/>
              <a:gd name="connsiteX26" fmla="*/ 1361006 w 10973196"/>
              <a:gd name="connsiteY26" fmla="*/ 1364193 h 2972435"/>
              <a:gd name="connsiteX27" fmla="*/ 1 w 10973196"/>
              <a:gd name="connsiteY27" fmla="*/ 1364193 h 2972435"/>
              <a:gd name="connsiteX28" fmla="*/ 8010396 w 10973196"/>
              <a:gd name="connsiteY28" fmla="*/ 0 h 2972435"/>
              <a:gd name="connsiteX29" fmla="*/ 10973196 w 10973196"/>
              <a:gd name="connsiteY29" fmla="*/ 0 h 2972435"/>
              <a:gd name="connsiteX30" fmla="*/ 10973196 w 10973196"/>
              <a:gd name="connsiteY30" fmla="*/ 1361005 h 2972435"/>
              <a:gd name="connsiteX31" fmla="*/ 8010396 w 10973196"/>
              <a:gd name="connsiteY31" fmla="*/ 1361005 h 2972435"/>
              <a:gd name="connsiteX32" fmla="*/ 1602887 w 10973196"/>
              <a:gd name="connsiteY32" fmla="*/ 0 h 2972435"/>
              <a:gd name="connsiteX33" fmla="*/ 4565687 w 10973196"/>
              <a:gd name="connsiteY33" fmla="*/ 0 h 2972435"/>
              <a:gd name="connsiteX34" fmla="*/ 4565687 w 10973196"/>
              <a:gd name="connsiteY34" fmla="*/ 1361005 h 2972435"/>
              <a:gd name="connsiteX35" fmla="*/ 1602887 w 10973196"/>
              <a:gd name="connsiteY35" fmla="*/ 1361005 h 297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3196" h="2972435">
                <a:moveTo>
                  <a:pt x="9612191" y="1611430"/>
                </a:moveTo>
                <a:lnTo>
                  <a:pt x="10973196" y="1611430"/>
                </a:lnTo>
                <a:lnTo>
                  <a:pt x="10973196" y="2972435"/>
                </a:lnTo>
                <a:lnTo>
                  <a:pt x="9612191" y="2972435"/>
                </a:lnTo>
                <a:close/>
                <a:moveTo>
                  <a:pt x="3204720" y="1611430"/>
                </a:moveTo>
                <a:lnTo>
                  <a:pt x="4565724" y="1611430"/>
                </a:lnTo>
                <a:lnTo>
                  <a:pt x="4565724" y="2972435"/>
                </a:lnTo>
                <a:lnTo>
                  <a:pt x="3204720" y="2972435"/>
                </a:lnTo>
                <a:close/>
                <a:moveTo>
                  <a:pt x="0" y="1611430"/>
                </a:moveTo>
                <a:lnTo>
                  <a:pt x="2962800" y="1611430"/>
                </a:lnTo>
                <a:lnTo>
                  <a:pt x="2962800" y="2972435"/>
                </a:lnTo>
                <a:lnTo>
                  <a:pt x="0" y="2972435"/>
                </a:lnTo>
                <a:close/>
                <a:moveTo>
                  <a:pt x="6407397" y="1608244"/>
                </a:moveTo>
                <a:lnTo>
                  <a:pt x="9370197" y="1608244"/>
                </a:lnTo>
                <a:lnTo>
                  <a:pt x="9370197" y="2969249"/>
                </a:lnTo>
                <a:lnTo>
                  <a:pt x="6407397" y="2969249"/>
                </a:lnTo>
                <a:close/>
                <a:moveTo>
                  <a:pt x="6408455" y="3188"/>
                </a:moveTo>
                <a:lnTo>
                  <a:pt x="7769460" y="3188"/>
                </a:lnTo>
                <a:lnTo>
                  <a:pt x="7769460" y="1364193"/>
                </a:lnTo>
                <a:lnTo>
                  <a:pt x="6408455" y="1364193"/>
                </a:lnTo>
                <a:close/>
                <a:moveTo>
                  <a:pt x="4805569" y="3188"/>
                </a:moveTo>
                <a:lnTo>
                  <a:pt x="6166574" y="3188"/>
                </a:lnTo>
                <a:lnTo>
                  <a:pt x="6166574" y="2972435"/>
                </a:lnTo>
                <a:lnTo>
                  <a:pt x="4805569" y="2972435"/>
                </a:lnTo>
                <a:close/>
                <a:moveTo>
                  <a:pt x="1" y="3188"/>
                </a:moveTo>
                <a:lnTo>
                  <a:pt x="1361006" y="3188"/>
                </a:lnTo>
                <a:lnTo>
                  <a:pt x="1361006" y="1364193"/>
                </a:lnTo>
                <a:lnTo>
                  <a:pt x="1" y="1364193"/>
                </a:lnTo>
                <a:close/>
                <a:moveTo>
                  <a:pt x="8010396" y="0"/>
                </a:moveTo>
                <a:lnTo>
                  <a:pt x="10973196" y="0"/>
                </a:lnTo>
                <a:lnTo>
                  <a:pt x="10973196" y="1361005"/>
                </a:lnTo>
                <a:lnTo>
                  <a:pt x="8010396" y="1361005"/>
                </a:lnTo>
                <a:close/>
                <a:moveTo>
                  <a:pt x="1602887" y="0"/>
                </a:moveTo>
                <a:lnTo>
                  <a:pt x="4565687" y="0"/>
                </a:lnTo>
                <a:lnTo>
                  <a:pt x="4565687" y="1361005"/>
                </a:lnTo>
                <a:lnTo>
                  <a:pt x="1602887" y="13610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73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1513982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31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73AD76-2E22-4012-A273-380BB46F60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534" y="1481984"/>
            <a:ext cx="5198056" cy="239126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9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197E06-A177-446D-AA13-CE7B4EB4B83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1711" y="1256466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9F6E34-9EB2-4AE6-B278-795312FC28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799" y="2415487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8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85171CE-8DD2-483A-A4B3-CE421F0E3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1" y="898988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CAB5A58-16E7-4059-8C12-7DE8D7C70F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91807" y="1862191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C1FAFC6-D6E4-4F07-B207-5075C8D403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70539" y="2825394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704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35823C-FF05-4618-B8E6-A5237925F2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7098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B7D490-2E33-4F19-874A-DCD7B8B948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0176" y="3427516"/>
            <a:ext cx="3509816" cy="3430484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1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CBF080-5732-4A19-BEF8-6301B16DCC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6261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CC0DD1C-6321-4E81-87A3-1E10A74FB10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62472" y="3105725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A56E01ED-21C4-4762-B580-7195B0CF7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1905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46379E3D-7E2D-40A3-85D2-C58CFE4E43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9611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CEF89640-1C54-494F-938F-D56B632F9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1905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91FFF00-5E51-4EB8-A0D7-FAF063F9D0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9611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03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56F4E96F-A292-47A0-84F3-41057C72C22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19415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3D85B5F-6AD3-4730-81CD-41344EAB13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7862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36B57733-EC4D-41D4-A4E6-656ED543EB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47922" y="-1413227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50DE1DB7-3575-4A0C-AF98-F80B24D80B3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47922" y="3641709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24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42F495-10C4-4D6E-94F3-C690AF89DA83}"/>
              </a:ext>
            </a:extLst>
          </p:cNvPr>
          <p:cNvCxnSpPr>
            <a:cxnSpLocks/>
          </p:cNvCxnSpPr>
          <p:nvPr userDrawn="1"/>
        </p:nvCxnSpPr>
        <p:spPr>
          <a:xfrm flipH="1">
            <a:off x="223084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04DB93-FA13-4E6B-B782-7B31A84FECF3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-62448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8EC43-0BFA-46A6-A803-E95ED2FAA545}"/>
              </a:ext>
            </a:extLst>
          </p:cNvPr>
          <p:cNvGrpSpPr/>
          <p:nvPr userDrawn="1"/>
        </p:nvGrpSpPr>
        <p:grpSpPr>
          <a:xfrm flipH="1">
            <a:off x="11156277" y="4961299"/>
            <a:ext cx="856034" cy="1604871"/>
            <a:chOff x="165370" y="4961299"/>
            <a:chExt cx="856034" cy="16048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3CEFBA-70ED-4434-BE10-9DBB79BE4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370" y="6438900"/>
              <a:ext cx="856034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8440A8-AD0D-4891-B192-255E927EB482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7" y="4961299"/>
              <a:ext cx="0" cy="160487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48C8614-30F5-4605-B52B-F028F577CAA8}"/>
              </a:ext>
            </a:extLst>
          </p:cNvPr>
          <p:cNvSpPr/>
          <p:nvPr userDrawn="1"/>
        </p:nvSpPr>
        <p:spPr>
          <a:xfrm>
            <a:off x="0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E0325-E9FD-456F-B71D-EBAC32D7665C}"/>
              </a:ext>
            </a:extLst>
          </p:cNvPr>
          <p:cNvSpPr/>
          <p:nvPr userDrawn="1"/>
        </p:nvSpPr>
        <p:spPr>
          <a:xfrm>
            <a:off x="11704327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9D11E6-43C0-44A7-8208-BE51B49CC593}"/>
              </a:ext>
            </a:extLst>
          </p:cNvPr>
          <p:cNvSpPr/>
          <p:nvPr userDrawn="1"/>
        </p:nvSpPr>
        <p:spPr>
          <a:xfrm>
            <a:off x="11336718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645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88" r:id="rId11"/>
    <p:sldLayoutId id="2147483687" r:id="rId12"/>
    <p:sldLayoutId id="2147483685" r:id="rId13"/>
    <p:sldLayoutId id="2147483684" r:id="rId14"/>
    <p:sldLayoutId id="2147483681" r:id="rId15"/>
    <p:sldLayoutId id="2147483682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EC88C8-89A7-42B7-80DE-9DF045F14F2C}"/>
              </a:ext>
            </a:extLst>
          </p:cNvPr>
          <p:cNvCxnSpPr>
            <a:cxnSpLocks/>
          </p:cNvCxnSpPr>
          <p:nvPr userDrawn="1"/>
        </p:nvCxnSpPr>
        <p:spPr>
          <a:xfrm>
            <a:off x="10583501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2B30E-800A-4101-903A-DADBC898A2A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266721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D5AAB-44AF-4C63-AE8C-48C614933B2B}"/>
              </a:ext>
            </a:extLst>
          </p:cNvPr>
          <p:cNvCxnSpPr>
            <a:cxnSpLocks/>
          </p:cNvCxnSpPr>
          <p:nvPr userDrawn="1"/>
        </p:nvCxnSpPr>
        <p:spPr>
          <a:xfrm flipH="1">
            <a:off x="165370" y="6438900"/>
            <a:ext cx="856034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AEDF7D-FBF0-4EA3-973A-A6891AAB4704}"/>
              </a:ext>
            </a:extLst>
          </p:cNvPr>
          <p:cNvCxnSpPr>
            <a:cxnSpLocks/>
          </p:cNvCxnSpPr>
          <p:nvPr userDrawn="1"/>
        </p:nvCxnSpPr>
        <p:spPr>
          <a:xfrm>
            <a:off x="418627" y="4961299"/>
            <a:ext cx="0" cy="16048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E121C4A-49D1-49F3-9849-AA9DE8A98E1A}"/>
              </a:ext>
            </a:extLst>
          </p:cNvPr>
          <p:cNvSpPr/>
          <p:nvPr userDrawn="1"/>
        </p:nvSpPr>
        <p:spPr>
          <a:xfrm>
            <a:off x="10492046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88786-5B64-49B9-BD35-2007D8641F4D}"/>
              </a:ext>
            </a:extLst>
          </p:cNvPr>
          <p:cNvSpPr/>
          <p:nvPr userDrawn="1"/>
        </p:nvSpPr>
        <p:spPr>
          <a:xfrm>
            <a:off x="-482368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E847F-AF90-4785-B7F4-CA7229DE6985}"/>
              </a:ext>
            </a:extLst>
          </p:cNvPr>
          <p:cNvSpPr/>
          <p:nvPr userDrawn="1"/>
        </p:nvSpPr>
        <p:spPr>
          <a:xfrm>
            <a:off x="-849977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06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9" r:id="rId2"/>
    <p:sldLayoutId id="2147483708" r:id="rId3"/>
    <p:sldLayoutId id="2147483707" r:id="rId4"/>
    <p:sldLayoutId id="2147483706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79" r:id="rId15"/>
    <p:sldLayoutId id="2147483680" r:id="rId16"/>
    <p:sldLayoutId id="2147483676" r:id="rId17"/>
    <p:sldLayoutId id="2147483677" r:id="rId18"/>
    <p:sldLayoutId id="214748371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694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5" y="4688840"/>
            <a:ext cx="8995410" cy="5880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800" spc="600" dirty="0">
                <a:solidFill>
                  <a:schemeClr val="bg1">
                    <a:lumMod val="90000"/>
                    <a:lumOff val="10000"/>
                  </a:schemeClr>
                </a:solidFill>
                <a:latin typeface="Wide Latin" panose="020A0A070505050204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김윤희 </a:t>
            </a:r>
            <a:r>
              <a:rPr lang="en-US" altLang="ko-KR" sz="2800" spc="600" dirty="0">
                <a:solidFill>
                  <a:schemeClr val="bg1">
                    <a:lumMod val="90000"/>
                    <a:lumOff val="10000"/>
                  </a:schemeClr>
                </a:solidFill>
                <a:latin typeface="Wide Latin" panose="020A0A070505050204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|| </a:t>
            </a:r>
            <a:r>
              <a:rPr lang="ko-KR" altLang="en-US" sz="2800" spc="60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Wide Latin" panose="020A0A070505050204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유다원</a:t>
            </a:r>
            <a:endParaRPr lang="en-US" sz="2800" spc="600" dirty="0">
              <a:solidFill>
                <a:schemeClr val="bg1">
                  <a:lumMod val="90000"/>
                  <a:lumOff val="10000"/>
                </a:schemeClr>
              </a:solidFill>
              <a:latin typeface="Wide Latin" panose="020A0A070505050204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90" y="2478405"/>
            <a:ext cx="11363960" cy="1378585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ID" sz="8000" b="1" dirty="0">
                <a:solidFill>
                  <a:schemeClr val="bg2"/>
                </a:solidFill>
                <a:latin typeface="Poppins" charset="0"/>
                <a:ea typeface="나눔고딕" charset="0"/>
                <a:cs typeface="+mn-cs"/>
              </a:rPr>
              <a:t>ARDUINO</a:t>
            </a:r>
            <a:r>
              <a:rPr lang="en-ID" sz="8000" b="1" dirty="0">
                <a:solidFill>
                  <a:schemeClr val="bg2"/>
                </a:solidFill>
              </a:rPr>
              <a:t> PROJECT</a:t>
            </a:r>
            <a:endParaRPr lang="ko-KR" altLang="en-US" sz="8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2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2D3AE0-DACF-42AC-9C51-CF5AF2F3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009D6A3E-B297-4015-AF18-BDCDDACCD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7100" y="40659"/>
            <a:ext cx="1047750" cy="58822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No.2</a:t>
            </a:r>
            <a:endParaRPr lang="en-ID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3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5532B60-ECAC-48C5-8A98-ABAB6B7E6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7572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D8045EF-CED6-425E-96B1-A9B6E0C376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60645" y="279006"/>
            <a:ext cx="2486026" cy="2351651"/>
          </a:xfrm>
          <a:prstGeom prst="bentConnector3">
            <a:avLst>
              <a:gd name="adj1" fmla="val 20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9C27FC5-5809-4B22-8D5C-407BA4006760}"/>
              </a:ext>
            </a:extLst>
          </p:cNvPr>
          <p:cNvCxnSpPr/>
          <p:nvPr/>
        </p:nvCxnSpPr>
        <p:spPr>
          <a:xfrm>
            <a:off x="5160645" y="279008"/>
            <a:ext cx="2457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8D494E-264F-41A2-9D34-EAAE3FD6A5C4}"/>
              </a:ext>
            </a:extLst>
          </p:cNvPr>
          <p:cNvSpPr txBox="1"/>
          <p:nvPr/>
        </p:nvSpPr>
        <p:spPr>
          <a:xfrm>
            <a:off x="7646671" y="1412626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INTERRUPT</a:t>
            </a:r>
            <a:r>
              <a:rPr lang="ko-KR" altLang="en-US" dirty="0">
                <a:solidFill>
                  <a:srgbClr val="FF0000"/>
                </a:solidFill>
              </a:rPr>
              <a:t> 부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E6560BF-6ACA-495E-9002-2F0E36215D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7100" y="40659"/>
            <a:ext cx="1047750" cy="58822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No.2</a:t>
            </a:r>
            <a:endParaRPr lang="en-ID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7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DEC507-C874-45B0-9E6B-8F5AE005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28A6EA1E-9C13-43E5-9028-765DC588A2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7100" y="40659"/>
            <a:ext cx="1047750" cy="58822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No.2</a:t>
            </a:r>
            <a:endParaRPr lang="en-ID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0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7B1F338-F62A-4166-B7C1-BD9190EEF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4915"/>
            <a:ext cx="12192000" cy="3410857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ECA5F184-B6E1-4C78-892C-CC771687C3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01613" y="1985574"/>
            <a:ext cx="1047750" cy="58822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No.2</a:t>
            </a:r>
            <a:endParaRPr lang="en-ID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21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5" y="4498601"/>
            <a:ext cx="8995410" cy="58822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800" spc="600" dirty="0">
                <a:solidFill>
                  <a:schemeClr val="bg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Final video</a:t>
            </a:r>
            <a:endParaRPr lang="en-US" sz="2800" spc="600" dirty="0">
              <a:solidFill>
                <a:schemeClr val="bg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pPr algn="ctr"/>
            <a:r>
              <a:rPr lang="ko-KR" altLang="en-US" sz="8000" b="1" dirty="0">
                <a:solidFill>
                  <a:schemeClr val="bg2"/>
                </a:solidFill>
                <a:latin typeface="+mn-lt"/>
              </a:rPr>
              <a:t>최종 구현 동영상</a:t>
            </a:r>
            <a:endParaRPr lang="en-ID" sz="80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447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최종 동영상">
            <a:hlinkClick r:id="" action="ppaction://media"/>
            <a:extLst>
              <a:ext uri="{FF2B5EF4-FFF2-40B4-BE49-F238E27FC236}">
                <a16:creationId xmlns:a16="http://schemas.microsoft.com/office/drawing/2014/main" id="{916A4793-981D-4D54-A391-F77B75CA7A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67000" y="-2667000"/>
            <a:ext cx="6857999" cy="1219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5" y="4498601"/>
            <a:ext cx="8995410" cy="58822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800" spc="600" dirty="0">
                <a:solidFill>
                  <a:schemeClr val="bg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Problem &amp; solution</a:t>
            </a:r>
            <a:endParaRPr lang="en-US" sz="2800" spc="600" dirty="0">
              <a:solidFill>
                <a:schemeClr val="bg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pPr algn="ctr"/>
            <a:r>
              <a:rPr lang="en-US" altLang="ko-KR" sz="6000" b="1" dirty="0">
                <a:solidFill>
                  <a:schemeClr val="bg2"/>
                </a:solidFill>
                <a:latin typeface="+mn-lt"/>
              </a:rPr>
              <a:t>Project</a:t>
            </a:r>
            <a:r>
              <a:rPr lang="ko-KR" altLang="en-US" sz="6000" b="1" dirty="0">
                <a:solidFill>
                  <a:schemeClr val="bg2"/>
                </a:solidFill>
                <a:latin typeface="+mn-lt"/>
              </a:rPr>
              <a:t>중 문제발생 및 해결방안</a:t>
            </a:r>
            <a:endParaRPr lang="en-ID" sz="60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779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182" y="274069"/>
            <a:ext cx="11363111" cy="588220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문제점</a:t>
            </a:r>
            <a:endParaRPr lang="en-ID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13BCF7-9C5A-4A73-813E-AFA03071E852}"/>
              </a:ext>
            </a:extLst>
          </p:cNvPr>
          <p:cNvSpPr txBox="1"/>
          <p:nvPr/>
        </p:nvSpPr>
        <p:spPr>
          <a:xfrm>
            <a:off x="415273" y="2438671"/>
            <a:ext cx="12246931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a typeface="Kozuka Gothic Pr6N EL" panose="020B0200000000000000" pitchFamily="34" charset="-128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데이터 값을 변경하기위한 </a:t>
            </a:r>
            <a:r>
              <a:rPr lang="en-US" altLang="ko-KR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RFID </a:t>
            </a:r>
            <a:r>
              <a:rPr lang="ko-KR" altLang="en-US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접촉 시</a:t>
            </a:r>
            <a:r>
              <a:rPr lang="en-US" altLang="ko-KR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 저장된 </a:t>
            </a:r>
            <a:r>
              <a:rPr lang="en-US" altLang="ko-KR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data </a:t>
            </a:r>
            <a:r>
              <a:rPr lang="ko-KR" altLang="en-US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값이 하나의 문자로 고정이 되어 </a:t>
            </a:r>
            <a:endParaRPr lang="en-US" altLang="ko-KR" sz="2000" dirty="0">
              <a:solidFill>
                <a:schemeClr val="bg1"/>
              </a:solidFill>
              <a:ea typeface="Kozuka Gothic Pr6N EL" panose="020B02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      </a:t>
            </a:r>
            <a:r>
              <a:rPr lang="ko-KR" altLang="en-US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다음문자로 변경 불가</a:t>
            </a:r>
            <a:endParaRPr lang="en-US" altLang="ko-KR" sz="2000" dirty="0">
              <a:solidFill>
                <a:schemeClr val="bg1"/>
              </a:solidFill>
              <a:ea typeface="Kozuka Gothic Pr6N EL" panose="020B02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     -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해결방안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: for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문을 이용하여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RFID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의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ID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값을 초기화 후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if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문을 나갈 수 있도록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NULL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값을 줌 </a:t>
            </a:r>
            <a:endParaRPr lang="en-US" altLang="ko-KR" sz="20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E6D8D6-A096-4177-9040-1F740CA45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" t="68975" r="21558" b="8631"/>
          <a:stretch/>
        </p:blipFill>
        <p:spPr>
          <a:xfrm>
            <a:off x="-49562" y="4394618"/>
            <a:ext cx="12220293" cy="244433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B85C6F9-13B0-4D3D-85EE-E58764F6D623}"/>
              </a:ext>
            </a:extLst>
          </p:cNvPr>
          <p:cNvGrpSpPr/>
          <p:nvPr/>
        </p:nvGrpSpPr>
        <p:grpSpPr>
          <a:xfrm>
            <a:off x="21269" y="4394618"/>
            <a:ext cx="12170731" cy="2406142"/>
            <a:chOff x="21269" y="4394618"/>
            <a:chExt cx="12170731" cy="24061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DACEA6-45F1-4512-8591-FA8DAE2E9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84" r="13598" b="1001"/>
            <a:stretch/>
          </p:blipFill>
          <p:spPr>
            <a:xfrm>
              <a:off x="21269" y="4394618"/>
              <a:ext cx="12170731" cy="240614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72E3F34-BEB6-4AED-B895-0596F0013FC3}"/>
                </a:ext>
              </a:extLst>
            </p:cNvPr>
            <p:cNvSpPr/>
            <p:nvPr/>
          </p:nvSpPr>
          <p:spPr>
            <a:xfrm>
              <a:off x="1676338" y="6160120"/>
              <a:ext cx="10494393" cy="5965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74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182" y="274069"/>
            <a:ext cx="11363111" cy="588220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문제점</a:t>
            </a:r>
            <a:endParaRPr lang="en-ID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13BCF7-9C5A-4A73-813E-AFA03071E852}"/>
              </a:ext>
            </a:extLst>
          </p:cNvPr>
          <p:cNvSpPr txBox="1"/>
          <p:nvPr/>
        </p:nvSpPr>
        <p:spPr>
          <a:xfrm>
            <a:off x="415273" y="2438671"/>
            <a:ext cx="12246931" cy="96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a typeface="Kozuka Gothic Pr6N EL" panose="020B0200000000000000" pitchFamily="34" charset="-128"/>
              </a:rPr>
              <a:t>02. </a:t>
            </a:r>
            <a:r>
              <a:rPr lang="en-US" altLang="ko-KR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Interrupt </a:t>
            </a:r>
            <a:r>
              <a:rPr lang="ko-KR" altLang="en-US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설정 시</a:t>
            </a:r>
            <a:r>
              <a:rPr lang="en-US" altLang="ko-KR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해당 인터럽트 지역변수안에 </a:t>
            </a:r>
            <a:r>
              <a:rPr lang="en-US" altLang="ko-KR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LCD</a:t>
            </a:r>
            <a:r>
              <a:rPr lang="ko-KR" altLang="en-US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명령어 인식불가 및 연동불가 현상</a:t>
            </a:r>
            <a:endParaRPr lang="en-US" altLang="ko-KR" sz="2000" dirty="0">
              <a:solidFill>
                <a:schemeClr val="bg1"/>
              </a:solidFill>
              <a:ea typeface="Kozuka Gothic Pr6N EL" panose="020B02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    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해결방안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: LCD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출력코드 입력 전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interrups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();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명령어를 넣어서 인터럽트가 재 구동 되도록 설정</a:t>
            </a:r>
            <a:endParaRPr lang="en-US" altLang="ko-KR" sz="20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33FBEC-A208-45C3-B689-158A54FD46E9}"/>
              </a:ext>
            </a:extLst>
          </p:cNvPr>
          <p:cNvGrpSpPr/>
          <p:nvPr/>
        </p:nvGrpSpPr>
        <p:grpSpPr>
          <a:xfrm>
            <a:off x="2199993" y="3790950"/>
            <a:ext cx="6982107" cy="3067050"/>
            <a:chOff x="2199993" y="3790950"/>
            <a:chExt cx="6982107" cy="30670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D905022-A312-4D12-BEC0-2A5DA67A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013" b="56513"/>
            <a:stretch/>
          </p:blipFill>
          <p:spPr>
            <a:xfrm>
              <a:off x="2199993" y="3790950"/>
              <a:ext cx="6982107" cy="306705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630872-A47C-4CF1-A9B1-FB48A4B7F181}"/>
                </a:ext>
              </a:extLst>
            </p:cNvPr>
            <p:cNvSpPr/>
            <p:nvPr/>
          </p:nvSpPr>
          <p:spPr>
            <a:xfrm>
              <a:off x="3305175" y="4648199"/>
              <a:ext cx="4505325" cy="3333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00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182" y="274069"/>
            <a:ext cx="11363111" cy="588220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문제점</a:t>
            </a:r>
            <a:endParaRPr lang="en-ID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13BCF7-9C5A-4A73-813E-AFA03071E852}"/>
              </a:ext>
            </a:extLst>
          </p:cNvPr>
          <p:cNvSpPr txBox="1"/>
          <p:nvPr/>
        </p:nvSpPr>
        <p:spPr>
          <a:xfrm>
            <a:off x="415271" y="2464697"/>
            <a:ext cx="12246931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a typeface="Kozuka Gothic Pr6N EL" panose="020B0200000000000000" pitchFamily="34" charset="-128"/>
              </a:rPr>
              <a:t>03. </a:t>
            </a:r>
            <a:r>
              <a:rPr lang="en-US" altLang="ko-KR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UART </a:t>
            </a:r>
            <a:r>
              <a:rPr lang="ko-KR" altLang="en-US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통신시</a:t>
            </a:r>
            <a:r>
              <a:rPr lang="en-US" altLang="ko-KR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, Delay</a:t>
            </a:r>
            <a:r>
              <a:rPr lang="ko-KR" altLang="en-US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설정으로 인한</a:t>
            </a:r>
            <a:r>
              <a:rPr lang="en-US" altLang="ko-KR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, Data </a:t>
            </a:r>
            <a:r>
              <a:rPr lang="ko-KR" altLang="en-US" sz="2000" dirty="0">
                <a:solidFill>
                  <a:schemeClr val="bg1"/>
                </a:solidFill>
                <a:ea typeface="Kozuka Gothic Pr6N EL" panose="020B0200000000000000" pitchFamily="34" charset="-128"/>
              </a:rPr>
              <a:t>값 지연현상 발생</a:t>
            </a:r>
            <a:endParaRPr lang="en-US" altLang="ko-KR" sz="2000" dirty="0">
              <a:solidFill>
                <a:schemeClr val="bg1"/>
              </a:solidFill>
              <a:ea typeface="Kozuka Gothic Pr6N EL" panose="020B02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    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해결방안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:  data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를 보내야하는 상황의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delay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값 삭제 혹은 낮춤</a:t>
            </a:r>
            <a:endParaRPr lang="en-US" altLang="ko-KR" sz="20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34FF30-D2CE-4D86-9829-B46D31B32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" b="2720"/>
          <a:stretch/>
        </p:blipFill>
        <p:spPr>
          <a:xfrm>
            <a:off x="1228726" y="3576071"/>
            <a:ext cx="2733674" cy="2862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147B1-F2AF-461C-BAD8-28BFC425D48F}"/>
              </a:ext>
            </a:extLst>
          </p:cNvPr>
          <p:cNvSpPr txBox="1"/>
          <p:nvPr/>
        </p:nvSpPr>
        <p:spPr>
          <a:xfrm>
            <a:off x="1546678" y="6488668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&lt;Serial Monitor&gt;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DC22FD0-3FD8-4E86-8DA4-24B1322FA587}"/>
              </a:ext>
            </a:extLst>
          </p:cNvPr>
          <p:cNvSpPr/>
          <p:nvPr/>
        </p:nvSpPr>
        <p:spPr>
          <a:xfrm>
            <a:off x="4067175" y="4819650"/>
            <a:ext cx="847725" cy="371475"/>
          </a:xfrm>
          <a:prstGeom prst="rightArrow">
            <a:avLst/>
          </a:prstGeom>
          <a:solidFill>
            <a:srgbClr val="ECFF88"/>
          </a:solidFill>
          <a:ln>
            <a:solidFill>
              <a:srgbClr val="ECF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B3F9A-DA29-45FF-8EA4-A3B9E33FB4C9}"/>
              </a:ext>
            </a:extLst>
          </p:cNvPr>
          <p:cNvSpPr txBox="1"/>
          <p:nvPr/>
        </p:nvSpPr>
        <p:spPr>
          <a:xfrm>
            <a:off x="5019675" y="4292403"/>
            <a:ext cx="6496050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Delay </a:t>
            </a:r>
            <a:r>
              <a:rPr lang="ko-KR" altLang="en-US" sz="20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설정으로 </a:t>
            </a:r>
            <a:r>
              <a:rPr lang="en-US" altLang="ko-KR" sz="20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RFID </a:t>
            </a:r>
            <a:r>
              <a:rPr lang="ko-KR" altLang="en-US" sz="20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카드 인식 후 데이터 값이 이전의 모든 데이터를 수신하기 전까지 </a:t>
            </a:r>
            <a:r>
              <a:rPr lang="ko-KR" altLang="en-US" sz="2000" b="1" dirty="0">
                <a:solidFill>
                  <a:srgbClr val="FF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변하지 않음</a:t>
            </a:r>
            <a:endParaRPr lang="en-US" altLang="ko-KR" sz="2000" b="1" dirty="0">
              <a:solidFill>
                <a:srgbClr val="FF0000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실시간으로 데이터 값 읽어 들이지 못함</a:t>
            </a:r>
            <a:r>
              <a:rPr lang="en-US" altLang="ko-KR" sz="20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56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8" grpId="0"/>
          <p:bldP spid="9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8" grpId="0"/>
          <p:bldP spid="9" grpId="0" animBg="1"/>
          <p:bldP spid="1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4" y="730921"/>
            <a:ext cx="11363111" cy="588220"/>
          </a:xfrm>
        </p:spPr>
        <p:txBody>
          <a:bodyPr/>
          <a:lstStyle/>
          <a:p>
            <a:r>
              <a:rPr lang="en-ID" sz="6000" b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53082-B0EE-43DB-AED7-3A5F3EB101EA}"/>
              </a:ext>
            </a:extLst>
          </p:cNvPr>
          <p:cNvSpPr txBox="1"/>
          <p:nvPr/>
        </p:nvSpPr>
        <p:spPr>
          <a:xfrm>
            <a:off x="1269352" y="1489265"/>
            <a:ext cx="9062454" cy="444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01.		</a:t>
            </a:r>
            <a:r>
              <a:rPr lang="ko-KR" altLang="en-US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프로젝트 소개</a:t>
            </a:r>
            <a:endParaRPr lang="en-US" altLang="ko-KR" sz="3200" dirty="0">
              <a:solidFill>
                <a:schemeClr val="bg2">
                  <a:lumMod val="7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02.		</a:t>
            </a:r>
            <a:r>
              <a:rPr lang="ko-KR" altLang="en-US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아이디어 구상도</a:t>
            </a:r>
            <a:endParaRPr lang="en-US" altLang="ko-KR" sz="3200" dirty="0">
              <a:solidFill>
                <a:schemeClr val="bg2">
                  <a:lumMod val="7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03.		</a:t>
            </a:r>
            <a:r>
              <a:rPr lang="ko-KR" altLang="en-US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코드 분석</a:t>
            </a:r>
            <a:endParaRPr lang="en-US" altLang="ko-KR" sz="3200" dirty="0">
              <a:solidFill>
                <a:schemeClr val="bg2">
                  <a:lumMod val="7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04.		</a:t>
            </a:r>
            <a:r>
              <a:rPr lang="ko-KR" altLang="en-US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최종 구현 동영상</a:t>
            </a:r>
            <a:endParaRPr lang="en-US" altLang="ko-KR" sz="3200" dirty="0">
              <a:solidFill>
                <a:schemeClr val="bg2">
                  <a:lumMod val="7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05.		</a:t>
            </a:r>
            <a:r>
              <a:rPr lang="ko-KR" altLang="en-US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프로젝트 시 문제사항 및 해결방안</a:t>
            </a:r>
            <a:endParaRPr lang="en-US" altLang="ko-KR" sz="3200" dirty="0">
              <a:solidFill>
                <a:schemeClr val="bg2">
                  <a:lumMod val="7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06.		</a:t>
            </a:r>
            <a:r>
              <a:rPr lang="ko-KR" altLang="en-US" sz="3200" dirty="0">
                <a:solidFill>
                  <a:schemeClr val="bg2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활용방안 및 이점</a:t>
            </a:r>
            <a:endParaRPr lang="en-US" altLang="ko-KR" sz="3200" dirty="0">
              <a:solidFill>
                <a:schemeClr val="bg2">
                  <a:lumMod val="7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2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5" y="4498601"/>
            <a:ext cx="8995410" cy="58822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800" spc="600" dirty="0">
                <a:solidFill>
                  <a:schemeClr val="bg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Utilization &amp; Advantages</a:t>
            </a:r>
            <a:endParaRPr lang="en-US" sz="2800" spc="600" dirty="0">
              <a:solidFill>
                <a:schemeClr val="bg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pPr algn="ctr"/>
            <a:r>
              <a:rPr lang="ko-KR" altLang="en-US" sz="8000" b="1" dirty="0">
                <a:solidFill>
                  <a:schemeClr val="bg2"/>
                </a:solidFill>
                <a:latin typeface="+mn-lt"/>
              </a:rPr>
              <a:t>활용방안 및 이점</a:t>
            </a:r>
            <a:endParaRPr lang="en-ID" sz="80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74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694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/Users/mh/Library/Group Containers/L48J367XN4.com.infraware.PolarisOffice/EngineTemp/11635/image1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59" y="1017221"/>
            <a:ext cx="9768205" cy="5128260"/>
          </a:xfrm>
          <a:prstGeom prst="rect">
            <a:avLst/>
          </a:prstGeom>
          <a:noFill/>
        </p:spPr>
      </p:pic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61EA5FA1-ED62-47E9-A6C3-75360794BDAC}"/>
              </a:ext>
            </a:extLst>
          </p:cNvPr>
          <p:cNvSpPr txBox="1">
            <a:spLocks/>
          </p:cNvSpPr>
          <p:nvPr/>
        </p:nvSpPr>
        <p:spPr>
          <a:xfrm>
            <a:off x="988060" y="389890"/>
            <a:ext cx="11363325" cy="58801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활용방안</a:t>
            </a:r>
            <a:endParaRPr lang="en-ID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396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694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61EA5FA1-ED62-47E9-A6C3-75360794BDAC}"/>
              </a:ext>
            </a:extLst>
          </p:cNvPr>
          <p:cNvSpPr txBox="1">
            <a:spLocks/>
          </p:cNvSpPr>
          <p:nvPr/>
        </p:nvSpPr>
        <p:spPr>
          <a:xfrm>
            <a:off x="988060" y="389890"/>
            <a:ext cx="11363325" cy="58801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이점</a:t>
            </a:r>
            <a:endParaRPr lang="en-ID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395E5-E545-43AF-B60F-C78A88537F24}"/>
              </a:ext>
            </a:extLst>
          </p:cNvPr>
          <p:cNvSpPr txBox="1"/>
          <p:nvPr/>
        </p:nvSpPr>
        <p:spPr>
          <a:xfrm>
            <a:off x="546100" y="2772410"/>
            <a:ext cx="12247880" cy="1938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50000"/>
              </a:lnSpc>
              <a:buFontTx/>
              <a:buNone/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Kozuka Gothic Pr6N EL" charset="0"/>
              </a:rPr>
              <a:t>01.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a typeface="Kozuka Gothic Pr6N EL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ea typeface="Kozuka Gothic Pr6N EL" charset="0"/>
              </a:rPr>
              <a:t>경비소요 비용의 절감</a:t>
            </a:r>
            <a:r>
              <a:rPr lang="en-US" altLang="ko-KR" sz="2000" dirty="0">
                <a:solidFill>
                  <a:schemeClr val="bg1"/>
                </a:solidFill>
                <a:ea typeface="Kozuka Gothic Pr6N EL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a typeface="Kozuka Gothic Pr6N EL" charset="0"/>
              </a:rPr>
              <a:t>정밀성</a:t>
            </a:r>
            <a:r>
              <a:rPr lang="en-US" altLang="ko-KR" sz="2000" dirty="0">
                <a:solidFill>
                  <a:schemeClr val="bg1"/>
                </a:solidFill>
                <a:ea typeface="Kozuka Gothic Pr6N EL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a typeface="Kozuka Gothic Pr6N EL" charset="0"/>
              </a:rPr>
              <a:t>신속성</a:t>
            </a:r>
            <a:r>
              <a:rPr lang="en-US" altLang="ko-KR" sz="2000" dirty="0">
                <a:solidFill>
                  <a:schemeClr val="bg1"/>
                </a:solidFill>
                <a:ea typeface="Kozuka Gothic Pr6N EL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a typeface="Kozuka Gothic Pr6N EL" charset="0"/>
              </a:rPr>
              <a:t>경제성 우수</a:t>
            </a:r>
          </a:p>
          <a:p>
            <a:pPr marL="0" indent="0" algn="just" latinLnBrk="0">
              <a:lnSpc>
                <a:spcPct val="150000"/>
              </a:lnSpc>
              <a:buFontTx/>
              <a:buNone/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 Light" charset="0"/>
                <a:cs typeface="Open Sans Light" charset="0"/>
              </a:rPr>
              <a:t>02.</a:t>
            </a:r>
            <a:r>
              <a:rPr lang="en-US" altLang="ko-KR" sz="20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감시구역 전체에 대한 동시감시 가능</a:t>
            </a:r>
          </a:p>
          <a:p>
            <a:pPr marL="0" indent="0" algn="just" latinLnBrk="0">
              <a:lnSpc>
                <a:spcPct val="150000"/>
              </a:lnSpc>
              <a:buFontTx/>
              <a:buNone/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 Light" charset="0"/>
                <a:cs typeface="Open Sans Light" charset="0"/>
              </a:rPr>
              <a:t>03.</a:t>
            </a:r>
            <a:r>
              <a:rPr lang="en-US" altLang="ko-KR" sz="20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	</a:t>
            </a:r>
            <a:r>
              <a:rPr lang="en-US" altLang="ko-KR" sz="2000" dirty="0" err="1">
                <a:solidFill>
                  <a:schemeClr val="bg1"/>
                </a:solidFill>
                <a:ea typeface="Open Sans Light" charset="0"/>
                <a:cs typeface="Open Sans Light" charset="0"/>
              </a:rPr>
              <a:t>데이터</a:t>
            </a:r>
            <a:r>
              <a:rPr lang="en-US" altLang="ko-KR" sz="20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ea typeface="Open Sans Light" charset="0"/>
                <a:cs typeface="Open Sans Light" charset="0"/>
              </a:rPr>
              <a:t>저장시</a:t>
            </a:r>
            <a:r>
              <a:rPr lang="en-US" altLang="ko-KR" sz="20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사건</a:t>
            </a:r>
            <a:r>
              <a:rPr lang="en-US" altLang="ko-KR" sz="20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사고발생에 대한 정확한 근거유지</a:t>
            </a:r>
          </a:p>
          <a:p>
            <a:pPr marL="0" indent="0" algn="just" latinLnBrk="0">
              <a:lnSpc>
                <a:spcPct val="150000"/>
              </a:lnSpc>
              <a:buFontTx/>
              <a:buNone/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 Light" charset="0"/>
                <a:cs typeface="Open Sans Light" charset="0"/>
              </a:rPr>
              <a:t>04.</a:t>
            </a:r>
            <a:r>
              <a:rPr lang="en-US" altLang="ko-KR" sz="20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ea typeface="Open Sans Light" charset="0"/>
                <a:cs typeface="Open Sans Light" charset="0"/>
              </a:rPr>
              <a:t>화재 및 인명피해의 조기대응 가능 및 부가비용 불필요</a:t>
            </a:r>
          </a:p>
        </p:txBody>
      </p:sp>
    </p:spTree>
    <p:extLst>
      <p:ext uri="{BB962C8B-B14F-4D97-AF65-F5344CB8AC3E}">
        <p14:creationId xmlns:p14="http://schemas.microsoft.com/office/powerpoint/2010/main" val="403497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444" y="2739965"/>
            <a:ext cx="11363111" cy="1378069"/>
          </a:xfrm>
        </p:spPr>
        <p:txBody>
          <a:bodyPr/>
          <a:lstStyle/>
          <a:p>
            <a:r>
              <a:rPr lang="en-US" altLang="ko-KR" sz="8000" dirty="0">
                <a:solidFill>
                  <a:schemeClr val="bg1"/>
                </a:solidFill>
              </a:rPr>
              <a:t>Q&amp;A</a:t>
            </a:r>
            <a:endParaRPr lang="en-ID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0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5" y="3451144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D" sz="18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For The Attention</a:t>
            </a:r>
            <a:endParaRPr lang="en-US" sz="1800" dirty="0">
              <a:solidFill>
                <a:schemeClr val="tx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r>
              <a:rPr lang="en-ID" sz="8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73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  <a:endParaRPr lang="en-ID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13BCF7-9C5A-4A73-813E-AFA03071E852}"/>
              </a:ext>
            </a:extLst>
          </p:cNvPr>
          <p:cNvSpPr txBox="1"/>
          <p:nvPr/>
        </p:nvSpPr>
        <p:spPr>
          <a:xfrm>
            <a:off x="415273" y="2438671"/>
            <a:ext cx="12246931" cy="234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a typeface="Kozuka Gothic Pr6N EL" panose="020B0200000000000000" pitchFamily="34" charset="-128"/>
              </a:rPr>
              <a:t>01.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Arduino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대를 이용한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UART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통신</a:t>
            </a:r>
            <a:endParaRPr lang="en-US" altLang="ko-KR" sz="20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a typeface="Kozuka Gothic Pr6N EL" panose="020B0200000000000000" pitchFamily="34" charset="-128"/>
              </a:rPr>
              <a:t>02.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RFID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기술과 초음파 거리센서를 이용하여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물체 혹은 사람이 근접해지면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LCD, LED , BUZZER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에 표시</a:t>
            </a:r>
            <a:endParaRPr lang="en-US" altLang="ko-KR" sz="20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	-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근무자의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RFID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카드 접촉 시 알림 중지</a:t>
            </a:r>
            <a:endParaRPr lang="en-US" altLang="ko-KR" sz="20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	-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근무자가 점검중임을 표시를 원할 시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, RFID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접촉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– LCD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상 점검 중 표시</a:t>
            </a:r>
            <a:endParaRPr lang="en-US" altLang="ko-KR" sz="20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a typeface="Kozuka Gothic Pr6N EL" panose="020B0200000000000000" pitchFamily="34" charset="-128"/>
              </a:rPr>
              <a:t>03. 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Timer Interrupt (30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초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시</a:t>
            </a:r>
            <a:r>
              <a:rPr lang="en-US" altLang="ko-KR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,  LCD, LED, BUZZER </a:t>
            </a:r>
            <a:r>
              <a:rPr lang="ko-KR" altLang="en-US" sz="20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의 표시로 순찰이 필요함을 알림</a:t>
            </a:r>
            <a:endParaRPr lang="en-US" altLang="ko-KR" sz="20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3535A06-30E0-488D-AD9F-AB9D508EAA12}"/>
              </a:ext>
            </a:extLst>
          </p:cNvPr>
          <p:cNvSpPr txBox="1"/>
          <p:nvPr/>
        </p:nvSpPr>
        <p:spPr>
          <a:xfrm>
            <a:off x="3820876" y="1236747"/>
            <a:ext cx="4550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rPr>
              <a:t>도둑감지 </a:t>
            </a:r>
            <a:r>
              <a:rPr lang="en-US" altLang="ko-KR" sz="3600" b="1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</a:t>
            </a:r>
            <a:endParaRPr lang="en-US" sz="3600" b="1" dirty="0">
              <a:solidFill>
                <a:schemeClr val="bg2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8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en-ID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아이디어 구상도</a:t>
            </a:r>
            <a:endParaRPr lang="en-ID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6B94C7-7C79-426F-B8D1-720419F99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66675"/>
            <a:ext cx="7242629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46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5000"/>
            <a:lumOff val="75000"/>
            <a:alpha val="9694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290" y="772795"/>
            <a:ext cx="11363960" cy="588645"/>
          </a:xfrm>
        </p:spPr>
        <p:txBody>
          <a:bodyPr/>
          <a:lstStyle/>
          <a:p>
            <a:r>
              <a:rPr lang="en-US" altLang="ko-KR" dirty="0"/>
              <a:t>Algorithm</a:t>
            </a:r>
            <a:endParaRPr lang="en-ID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90" y="444500"/>
            <a:ext cx="11363960" cy="58864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아이디어 구상도</a:t>
            </a:r>
            <a:endParaRPr lang="en-ID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A27BBE-C70D-46BB-9E77-9A323D4028E1}"/>
              </a:ext>
            </a:extLst>
          </p:cNvPr>
          <p:cNvGrpSpPr/>
          <p:nvPr/>
        </p:nvGrpSpPr>
        <p:grpSpPr>
          <a:xfrm>
            <a:off x="3937000" y="2443480"/>
            <a:ext cx="3979545" cy="1905635"/>
            <a:chOff x="3937000" y="2443480"/>
            <a:chExt cx="3979545" cy="19056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6B5B13-4DE8-4C0F-A0A8-4A4C14773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53"/>
            <a:stretch/>
          </p:blipFill>
          <p:spPr>
            <a:xfrm>
              <a:off x="3937000" y="2443480"/>
              <a:ext cx="3979545" cy="190563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BD54EBE-CB49-4958-9BA8-918FF6894A8A}"/>
                </a:ext>
              </a:extLst>
            </p:cNvPr>
            <p:cNvSpPr/>
            <p:nvPr/>
          </p:nvSpPr>
          <p:spPr>
            <a:xfrm>
              <a:off x="5501005" y="3658235"/>
              <a:ext cx="461645" cy="3568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194387-EA2F-4F3B-AF21-6BCAA344CCF0}"/>
              </a:ext>
            </a:extLst>
          </p:cNvPr>
          <p:cNvSpPr txBox="1"/>
          <p:nvPr/>
        </p:nvSpPr>
        <p:spPr>
          <a:xfrm>
            <a:off x="3863340" y="2175510"/>
            <a:ext cx="168084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No.1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886A4-7FF0-47E0-9720-9943198C175D}"/>
              </a:ext>
            </a:extLst>
          </p:cNvPr>
          <p:cNvSpPr txBox="1"/>
          <p:nvPr/>
        </p:nvSpPr>
        <p:spPr>
          <a:xfrm>
            <a:off x="6208395" y="2157730"/>
            <a:ext cx="178244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No.2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그림 9" descr="/Users/mh/Library/Group Containers/L48J367XN4.com.infraware.PolarisOffice/EngineTemp/11635/image3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7" t="1697" r="23501" b="76219"/>
          <a:stretch>
            <a:fillRect/>
          </a:stretch>
        </p:blipFill>
        <p:spPr>
          <a:xfrm>
            <a:off x="699770" y="1268095"/>
            <a:ext cx="2508250" cy="1109980"/>
          </a:xfrm>
          <a:prstGeom prst="rect">
            <a:avLst/>
          </a:prstGeom>
          <a:noFill/>
        </p:spPr>
      </p:pic>
      <p:pic>
        <p:nvPicPr>
          <p:cNvPr id="14" name="그림 13" descr="/Users/mh/Library/Group Containers/L48J367XN4.com.infraware.PolarisOffice/EngineTemp/11635/image6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" t="5192" r="3580" b="4841"/>
          <a:stretch>
            <a:fillRect/>
          </a:stretch>
        </p:blipFill>
        <p:spPr>
          <a:xfrm rot="5400000">
            <a:off x="9156700" y="569595"/>
            <a:ext cx="2378075" cy="158940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9588500" y="6487160"/>
            <a:ext cx="246761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800">
                <a:solidFill>
                  <a:schemeClr val="bg1"/>
                </a:solidFill>
                <a:latin typeface="Open Sans" charset="0"/>
                <a:ea typeface="나눔고딕" charset="0"/>
                <a:cs typeface="+mn-cs"/>
              </a:rPr>
              <a:t>&lt;Timer</a:t>
            </a:r>
            <a:r>
              <a:rPr lang="en-US" altLang="ko-KR">
                <a:solidFill>
                  <a:schemeClr val="bg1"/>
                </a:solidFill>
              </a:rPr>
              <a:t> Interrupt&gt;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8" name="그림 17" descr="/Users/mh/Library/Group Containers/L48J367XN4.com.infraware.PolarisOffice/EngineTemp/11635/image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5" t="63004" r="14678" b="15579"/>
          <a:stretch>
            <a:fillRect/>
          </a:stretch>
        </p:blipFill>
        <p:spPr>
          <a:xfrm>
            <a:off x="9079865" y="3168015"/>
            <a:ext cx="2827020" cy="1181100"/>
          </a:xfrm>
          <a:prstGeom prst="rect">
            <a:avLst/>
          </a:prstGeom>
          <a:noFill/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7B265D-D610-4FBF-A4A9-BEB90932E0C1}"/>
              </a:ext>
            </a:extLst>
          </p:cNvPr>
          <p:cNvCxnSpPr>
            <a:cxnSpLocks/>
          </p:cNvCxnSpPr>
          <p:nvPr/>
        </p:nvCxnSpPr>
        <p:spPr>
          <a:xfrm>
            <a:off x="3207385" y="1896745"/>
            <a:ext cx="729615" cy="151320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1F265A7-CB93-48EA-A85A-B5EFAEF01CE4}"/>
              </a:ext>
            </a:extLst>
          </p:cNvPr>
          <p:cNvCxnSpPr>
            <a:cxnSpLocks/>
            <a:stCxn id="6" idx="1"/>
            <a:endCxn id="13" idx="3"/>
          </p:cNvCxnSpPr>
          <p:nvPr/>
        </p:nvCxnSpPr>
        <p:spPr>
          <a:xfrm flipH="1">
            <a:off x="2154555" y="3396615"/>
            <a:ext cx="1783080" cy="19672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6" idx="1"/>
          </p:cNvCxnSpPr>
          <p:nvPr/>
        </p:nvCxnSpPr>
        <p:spPr>
          <a:xfrm flipV="1">
            <a:off x="1163320" y="3395980"/>
            <a:ext cx="2774315" cy="67945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4" idx="2"/>
            <a:endCxn id="6" idx="3"/>
          </p:cNvCxnSpPr>
          <p:nvPr/>
        </p:nvCxnSpPr>
        <p:spPr>
          <a:xfrm flipH="1">
            <a:off x="7916544" y="1364615"/>
            <a:ext cx="1635760" cy="203200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5" idx="1"/>
            <a:endCxn id="6" idx="3"/>
          </p:cNvCxnSpPr>
          <p:nvPr/>
        </p:nvCxnSpPr>
        <p:spPr>
          <a:xfrm flipH="1" flipV="1">
            <a:off x="7916545" y="3396298"/>
            <a:ext cx="1404619" cy="2205113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FE11B07-9A57-4958-8103-D0CE65C8A27B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7917180" y="3396615"/>
            <a:ext cx="1129665" cy="2882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1" descr="/Users/mh/Library/Group Containers/L48J367XN4.com.infraware.PolarisOffice/EngineTemp/11635/fImage40589170372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5026025"/>
            <a:ext cx="1508760" cy="1584325"/>
          </a:xfrm>
          <a:prstGeom prst="rect">
            <a:avLst/>
          </a:prstGeom>
          <a:noFill/>
        </p:spPr>
      </p:pic>
      <p:pic>
        <p:nvPicPr>
          <p:cNvPr id="33" name="그림 2" descr="/Users/mh/Library/Group Containers/L48J367XN4.com.infraware.PolarisOffice/EngineTemp/11635/fImage31427171876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680" y="2658745"/>
            <a:ext cx="683260" cy="2258695"/>
          </a:xfrm>
          <a:prstGeom prst="rect">
            <a:avLst/>
          </a:prstGeom>
          <a:noFill/>
        </p:spPr>
      </p:pic>
      <p:grpSp>
        <p:nvGrpSpPr>
          <p:cNvPr id="41" name="그룹 10"/>
          <p:cNvGrpSpPr/>
          <p:nvPr/>
        </p:nvGrpSpPr>
        <p:grpSpPr>
          <a:xfrm>
            <a:off x="9321164" y="4809248"/>
            <a:ext cx="2735581" cy="1584326"/>
            <a:chOff x="9320530" y="4752975"/>
            <a:chExt cx="2736215" cy="1773555"/>
          </a:xfrm>
        </p:grpSpPr>
        <p:sp>
          <p:nvSpPr>
            <p:cNvPr id="15" name="직사각형 14"/>
            <p:cNvSpPr>
              <a:spLocks/>
            </p:cNvSpPr>
            <p:nvPr/>
          </p:nvSpPr>
          <p:spPr>
            <a:xfrm>
              <a:off x="9320530" y="4752975"/>
              <a:ext cx="2736215" cy="1773555"/>
            </a:xfrm>
            <a:prstGeom prst="rect">
              <a:avLst/>
            </a:prstGeom>
            <a:noFill/>
            <a:ln w="5715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pic>
          <p:nvPicPr>
            <p:cNvPr id="34" name="그림 3" descr="/Users/mh/Library/Group Containers/L48J367XN4.com.infraware.PolarisOffice/EngineTemp/11635/fImage405891726633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1815" y="5206365"/>
              <a:ext cx="1006475" cy="1049020"/>
            </a:xfrm>
            <a:prstGeom prst="rect">
              <a:avLst/>
            </a:prstGeom>
            <a:noFill/>
          </p:spPr>
        </p:pic>
        <p:pic>
          <p:nvPicPr>
            <p:cNvPr id="35" name="그림 4" descr="/Users/mh/Library/Group Containers/L48J367XN4.com.infraware.PolarisOffice/EngineTemp/11635/fImage314271736197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00590" y="4885055"/>
              <a:ext cx="454660" cy="1512570"/>
            </a:xfrm>
            <a:prstGeom prst="rect">
              <a:avLst/>
            </a:prstGeom>
            <a:noFill/>
          </p:spPr>
        </p:pic>
      </p:grpSp>
      <p:sp>
        <p:nvSpPr>
          <p:cNvPr id="36" name="텍스트 상자 5"/>
          <p:cNvSpPr txBox="1">
            <a:spLocks/>
          </p:cNvSpPr>
          <p:nvPr/>
        </p:nvSpPr>
        <p:spPr>
          <a:xfrm>
            <a:off x="786130" y="2327275"/>
            <a:ext cx="281940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나눔고딕" charset="0"/>
                <a:ea typeface="나눔고딕" charset="0"/>
              </a:rPr>
              <a:t>HC-SR04 초음파 센서</a:t>
            </a:r>
            <a:endParaRPr lang="ko-KR" altLang="en-US" sz="18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텍스트 상자 6"/>
          <p:cNvSpPr txBox="1">
            <a:spLocks/>
          </p:cNvSpPr>
          <p:nvPr/>
        </p:nvSpPr>
        <p:spPr>
          <a:xfrm>
            <a:off x="923290" y="4496435"/>
            <a:ext cx="79248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나눔고딕" charset="0"/>
                <a:ea typeface="나눔고딕" charset="0"/>
              </a:rPr>
              <a:t>LED</a:t>
            </a:r>
            <a:endParaRPr lang="ko-KR" altLang="en-US" sz="18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텍스트 상자 7"/>
          <p:cNvSpPr txBox="1">
            <a:spLocks/>
          </p:cNvSpPr>
          <p:nvPr/>
        </p:nvSpPr>
        <p:spPr>
          <a:xfrm>
            <a:off x="1840864" y="6343015"/>
            <a:ext cx="1011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나눔고딕" charset="0"/>
                <a:ea typeface="나눔고딕" charset="0"/>
              </a:rPr>
              <a:t>BUZZER</a:t>
            </a:r>
            <a:endParaRPr lang="ko-KR" altLang="en-US" sz="18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8"/>
          <p:cNvSpPr txBox="1">
            <a:spLocks/>
          </p:cNvSpPr>
          <p:nvPr/>
        </p:nvSpPr>
        <p:spPr>
          <a:xfrm>
            <a:off x="9526905" y="2551430"/>
            <a:ext cx="16287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나눔고딕" charset="0"/>
                <a:ea typeface="나눔고딕" charset="0"/>
              </a:rPr>
              <a:t>RC-522 RFID</a:t>
            </a:r>
            <a:endParaRPr lang="ko-KR" altLang="en-US" sz="18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0" name="텍스트 상자 9"/>
          <p:cNvSpPr txBox="1">
            <a:spLocks/>
          </p:cNvSpPr>
          <p:nvPr/>
        </p:nvSpPr>
        <p:spPr>
          <a:xfrm>
            <a:off x="10205085" y="4299585"/>
            <a:ext cx="18688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나눔고딕" charset="0"/>
                <a:ea typeface="나눔고딕" charset="0"/>
              </a:rPr>
              <a:t>LCD</a:t>
            </a:r>
            <a:endParaRPr lang="ko-KR" altLang="en-US" sz="18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4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5" y="4498601"/>
            <a:ext cx="8995410" cy="58822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800" spc="600" dirty="0">
                <a:solidFill>
                  <a:schemeClr val="bg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Code Analysis</a:t>
            </a:r>
            <a:endParaRPr lang="en-US" sz="2800" spc="600" dirty="0">
              <a:solidFill>
                <a:schemeClr val="bg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pPr algn="ctr"/>
            <a:r>
              <a:rPr lang="ko-KR" altLang="en-US" sz="8000" b="1" dirty="0">
                <a:solidFill>
                  <a:schemeClr val="bg2"/>
                </a:solidFill>
                <a:latin typeface="+mn-lt"/>
              </a:rPr>
              <a:t>코드 분석</a:t>
            </a:r>
            <a:endParaRPr lang="en-ID" sz="80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255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021665D4-38FB-4A3D-B2A8-41C298C81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F6DEE46E-EB1C-4844-8A16-FA7EF5EE91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7100" y="40659"/>
            <a:ext cx="1047750" cy="58822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No.1</a:t>
            </a:r>
            <a:endParaRPr lang="en-ID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B4DDC3-46B1-4859-B4E6-0B5554B55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ACB8B61B-ED12-4CEB-A911-30E4493827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7100" y="40659"/>
            <a:ext cx="1047750" cy="58822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No.1</a:t>
            </a:r>
            <a:endParaRPr lang="en-ID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25000"/>
            <a:lumOff val="7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B8F9A7-C153-4C04-AAB2-8078B4604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7" y="0"/>
            <a:ext cx="12205437" cy="6858000"/>
          </a:xfrm>
          <a:prstGeom prst="rect">
            <a:avLst/>
          </a:prstGeom>
        </p:spPr>
      </p:pic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C91AB04-E270-4F55-9349-377BBFBA5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7100" y="40659"/>
            <a:ext cx="1047750" cy="58822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No.1</a:t>
            </a:r>
            <a:endParaRPr lang="en-ID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Pages>24</Pages>
  <Words>376</Words>
  <Characters>0</Characters>
  <Application>Microsoft Office PowerPoint</Application>
  <DocSecurity>0</DocSecurity>
  <PresentationFormat>와이드스크린</PresentationFormat>
  <Lines>0</Lines>
  <Paragraphs>66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나눔고딕</vt:lpstr>
      <vt:lpstr>Arial</vt:lpstr>
      <vt:lpstr>Open Sans</vt:lpstr>
      <vt:lpstr>Open Sans Light</vt:lpstr>
      <vt:lpstr>Poppins</vt:lpstr>
      <vt:lpstr>Wide Latin</vt:lpstr>
      <vt:lpstr>Office Theme</vt:lpstr>
      <vt:lpstr>Custom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IoT14</cp:lastModifiedBy>
  <cp:revision>15</cp:revision>
  <dcterms:modified xsi:type="dcterms:W3CDTF">2023-01-30T02:53:34Z</dcterms:modified>
</cp:coreProperties>
</file>